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5"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34"/>
    <p:restoredTop sz="94784"/>
  </p:normalViewPr>
  <p:slideViewPr>
    <p:cSldViewPr snapToGrid="0">
      <p:cViewPr varScale="1">
        <p:scale>
          <a:sx n="100" d="100"/>
          <a:sy n="100" d="100"/>
        </p:scale>
        <p:origin x="184" y="384"/>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4/2/21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sf--</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val:sf</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val:sf</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val:sf</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864403" y="4818734"/>
            <a:ext cx="7709468" cy="461665"/>
            <a:chOff x="3839354" y="4113952"/>
            <a:chExt cx="7709468"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839354" y="4113952"/>
              <a:ext cx="7709468" cy="461665"/>
              <a:chOff x="2891901" y="4645136"/>
              <a:chExt cx="7709468"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891901" y="4645136"/>
                <a:ext cx="475123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269262" y="1844365"/>
            <a:ext cx="6812832" cy="461665"/>
            <a:chOff x="3269262" y="1844365"/>
            <a:chExt cx="6812832"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269262" y="1844365"/>
              <a:ext cx="6812832" cy="461665"/>
              <a:chOff x="2321809" y="1436741"/>
              <a:chExt cx="6812832"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321809" y="1436741"/>
                <a:ext cx="5321329"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390129" y="3357423"/>
            <a:ext cx="8483373" cy="461665"/>
            <a:chOff x="3390129" y="3357423"/>
            <a:chExt cx="8483373"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390129" y="3357423"/>
              <a:ext cx="8483373" cy="461665"/>
              <a:chOff x="2442676" y="3484031"/>
              <a:chExt cx="8483373"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442676" y="3484031"/>
                <a:ext cx="5200462"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:sf--</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pic:sf</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val:sf</a:t>
            </a:r>
            <a:r>
              <a:rPr lang="en-PH" sz="2000" dirty="0"/>
              <a:t>--</a:t>
            </a:r>
            <a:r>
              <a:rPr lang="en-PH" sz="2000" dirty="0" err="1"/>
              <a:t>subsecond_query.csv</a:t>
            </a:r>
            <a:r>
              <a:rPr lang="en-PH" sz="2000" dirty="0"/>
              <a:t>[1:8]}}M per day. {{</a:t>
            </a:r>
            <a:r>
              <a:rPr lang="en-PH" sz="2000" dirty="0" err="1"/>
              <a:t>val:sf</a:t>
            </a:r>
            <a:r>
              <a:rPr lang="en-PH" sz="2000" dirty="0"/>
              <a:t>--</a:t>
            </a:r>
            <a:r>
              <a:rPr lang="en-PH" sz="2000" dirty="0" err="1"/>
              <a:t>subsecond_query.csv</a:t>
            </a:r>
            <a:r>
              <a:rPr lang="en-PH" sz="2000" dirty="0"/>
              <a:t>[1:7]}}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
        <p:nvSpPr>
          <p:cNvPr id="8" name="Rectangle 7">
            <a:extLst>
              <a:ext uri="{FF2B5EF4-FFF2-40B4-BE49-F238E27FC236}">
                <a16:creationId xmlns:a16="http://schemas.microsoft.com/office/drawing/2014/main" id="{C7E41A62-A2A9-F64E-88C7-8C25D88C6049}"/>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col:sf</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col:sf</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col:sf</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val:sf</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val:sf</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237728"/>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a:t>
            </a:r>
            <a:r>
              <a:rPr lang="en-US" sz="1100">
                <a:solidFill>
                  <a:srgbClr val="6B767D"/>
                </a:solidFill>
              </a:rPr>
              <a:t>error message. </a:t>
            </a:r>
            <a:endParaRPr lang="en-US" sz="1100" dirty="0">
              <a:solidFill>
                <a:srgbClr val="6B767D"/>
              </a:solidFill>
            </a:endParaRP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val:sf</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16797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hq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cstate="hqprint">
            <a:alphaModFix/>
            <a:extLst>
              <a:ext uri="{BEBA8EAE-BF5A-486C-A8C5-ECC9F3942E4B}">
                <a14:imgProps xmlns:a14="http://schemas.microsoft.com/office/drawing/2010/main">
                  <a14:imgLayer r:embed="rId4">
                    <a14:imgEffect>
                      <a14:saturation sat="176000"/>
                    </a14:imgEffect>
                  </a14:imgLayer>
                </a14:imgProps>
              </a:ext>
              <a:ext uri="{28A0092B-C50C-407E-A947-70E740481C1C}">
                <a14:useLocalDpi xmlns:a14="http://schemas.microsoft.com/office/drawing/2010/main"/>
              </a:ext>
            </a:extLst>
          </a:blip>
          <a:srcRect/>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1393</TotalTime>
  <Words>3699</Words>
  <Application>Microsoft Macintosh PowerPoint</Application>
  <PresentationFormat>Widescreen</PresentationFormat>
  <Paragraphs>409</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57</cp:revision>
  <dcterms:created xsi:type="dcterms:W3CDTF">2018-10-02T19:26:28Z</dcterms:created>
  <dcterms:modified xsi:type="dcterms:W3CDTF">2021-04-03T00:08:51Z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